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bril Fatface" panose="02000503000000020003" pitchFamily="2" charset="0"/>
      <p:regular r:id="rId16"/>
    </p:embeddedFont>
    <p:embeddedFont>
      <p:font typeface="Anton" pitchFamily="2" charset="0"/>
      <p:regular r:id="rId17"/>
    </p:embeddedFont>
    <p:embeddedFont>
      <p:font typeface="DejaVu Serif Bold" panose="02060803050605020204" pitchFamily="18" charset="0"/>
      <p:regular r:id="rId18"/>
      <p:bold r:id="rId19"/>
    </p:embeddedFont>
    <p:embeddedFont>
      <p:font typeface="Poppins" pitchFamily="2" charset="0"/>
      <p:regular r:id="rId20"/>
    </p:embeddedFont>
    <p:embeddedFont>
      <p:font typeface="Poppins Bold" pitchFamily="2" charset="0"/>
      <p:regular r:id="rId21"/>
      <p:bold r:id="rId22"/>
    </p:embeddedFont>
    <p:embeddedFont>
      <p:font typeface="Poppins Medium" panose="00000600000000000000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 autoAdjust="0"/>
    <p:restoredTop sz="94625" autoAdjust="0"/>
  </p:normalViewPr>
  <p:slideViewPr>
    <p:cSldViewPr>
      <p:cViewPr varScale="1">
        <p:scale>
          <a:sx n="77" d="100"/>
          <a:sy n="77" d="100"/>
        </p:scale>
        <p:origin x="6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9211" y="23923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92198" y="2572752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0" y="0"/>
                </a:moveTo>
                <a:lnTo>
                  <a:pt x="11356720" y="0"/>
                </a:lnTo>
                <a:lnTo>
                  <a:pt x="11356720" y="5141496"/>
                </a:lnTo>
                <a:lnTo>
                  <a:pt x="0" y="5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023478" y="2572752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11356720" y="0"/>
                </a:moveTo>
                <a:lnTo>
                  <a:pt x="0" y="0"/>
                </a:lnTo>
                <a:lnTo>
                  <a:pt x="0" y="5141496"/>
                </a:lnTo>
                <a:lnTo>
                  <a:pt x="11356720" y="5141496"/>
                </a:lnTo>
                <a:lnTo>
                  <a:pt x="1135672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63850" y="3405441"/>
            <a:ext cx="14319257" cy="3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2"/>
              </a:lnSpc>
            </a:pPr>
            <a:r>
              <a:rPr lang="en-US" sz="93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NESNE YÖNELİMLİ PROGRAMLAMA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23743" y="7356807"/>
            <a:ext cx="7440513" cy="60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STOK OTOMASYON PROJESİ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84142" y="-3875567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64453" y="4302138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73544" y="3455798"/>
            <a:ext cx="9940912" cy="6213070"/>
          </a:xfrm>
          <a:custGeom>
            <a:avLst/>
            <a:gdLst/>
            <a:ahLst/>
            <a:cxnLst/>
            <a:rect l="l" t="t" r="r" b="b"/>
            <a:pathLst>
              <a:path w="9940912" h="6213070">
                <a:moveTo>
                  <a:pt x="0" y="0"/>
                </a:moveTo>
                <a:lnTo>
                  <a:pt x="9940912" y="0"/>
                </a:lnTo>
                <a:lnTo>
                  <a:pt x="9940912" y="6213070"/>
                </a:lnTo>
                <a:lnTo>
                  <a:pt x="0" y="6213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84459" y="254652"/>
            <a:ext cx="12975109" cy="280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01706" lvl="1" indent="-1050853" algn="ctr">
              <a:lnSpc>
                <a:spcPts val="11000"/>
              </a:lnSpc>
              <a:buAutoNum type="arabicPeriod"/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HATA YÖNETİMİ VE ÖZEL EXCEPTION SINIFLARI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84142" y="-3875567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64453" y="4302138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89682" y="797705"/>
            <a:ext cx="5845597" cy="905904"/>
          </a:xfrm>
          <a:custGeom>
            <a:avLst/>
            <a:gdLst/>
            <a:ahLst/>
            <a:cxnLst/>
            <a:rect l="l" t="t" r="r" b="b"/>
            <a:pathLst>
              <a:path w="5845597" h="905904">
                <a:moveTo>
                  <a:pt x="0" y="0"/>
                </a:moveTo>
                <a:lnTo>
                  <a:pt x="5845598" y="0"/>
                </a:lnTo>
                <a:lnTo>
                  <a:pt x="5845598" y="905904"/>
                </a:lnTo>
                <a:lnTo>
                  <a:pt x="0" y="905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32" r="-34187" b="-36081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34632" y="797705"/>
            <a:ext cx="6367003" cy="928459"/>
          </a:xfrm>
          <a:custGeom>
            <a:avLst/>
            <a:gdLst/>
            <a:ahLst/>
            <a:cxnLst/>
            <a:rect l="l" t="t" r="r" b="b"/>
            <a:pathLst>
              <a:path w="6367003" h="928459">
                <a:moveTo>
                  <a:pt x="0" y="0"/>
                </a:moveTo>
                <a:lnTo>
                  <a:pt x="6367004" y="0"/>
                </a:lnTo>
                <a:lnTo>
                  <a:pt x="6367004" y="928458"/>
                </a:lnTo>
                <a:lnTo>
                  <a:pt x="0" y="928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09" t="-323540" r="-18193" b="-634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56472" y="4592492"/>
            <a:ext cx="5723325" cy="4665808"/>
          </a:xfrm>
          <a:custGeom>
            <a:avLst/>
            <a:gdLst/>
            <a:ahLst/>
            <a:cxnLst/>
            <a:rect l="l" t="t" r="r" b="b"/>
            <a:pathLst>
              <a:path w="5723325" h="4665808">
                <a:moveTo>
                  <a:pt x="0" y="0"/>
                </a:moveTo>
                <a:lnTo>
                  <a:pt x="5723324" y="0"/>
                </a:lnTo>
                <a:lnTo>
                  <a:pt x="5723324" y="4665808"/>
                </a:lnTo>
                <a:lnTo>
                  <a:pt x="0" y="4665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6" r="-366" b="-225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84505" y="4592492"/>
            <a:ext cx="5850775" cy="4665808"/>
          </a:xfrm>
          <a:custGeom>
            <a:avLst/>
            <a:gdLst/>
            <a:ahLst/>
            <a:cxnLst/>
            <a:rect l="l" t="t" r="r" b="b"/>
            <a:pathLst>
              <a:path w="5850775" h="4665808">
                <a:moveTo>
                  <a:pt x="0" y="0"/>
                </a:moveTo>
                <a:lnTo>
                  <a:pt x="5850775" y="0"/>
                </a:lnTo>
                <a:lnTo>
                  <a:pt x="5850775" y="4665808"/>
                </a:lnTo>
                <a:lnTo>
                  <a:pt x="0" y="4665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3794" y="2514956"/>
            <a:ext cx="635219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Amacı yanlış kullanıcı adı veya şifre girişlerini yakalamak.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76968" y="2526233"/>
            <a:ext cx="7082332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Amacı aynı isimle ikinci bir kullanıcı açılmasını engellemek.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84142" y="-3875567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64453" y="4302138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3794" y="797705"/>
            <a:ext cx="6710382" cy="992429"/>
          </a:xfrm>
          <a:custGeom>
            <a:avLst/>
            <a:gdLst/>
            <a:ahLst/>
            <a:cxnLst/>
            <a:rect l="l" t="t" r="r" b="b"/>
            <a:pathLst>
              <a:path w="6710382" h="992429">
                <a:moveTo>
                  <a:pt x="0" y="0"/>
                </a:moveTo>
                <a:lnTo>
                  <a:pt x="6710381" y="0"/>
                </a:lnTo>
                <a:lnTo>
                  <a:pt x="6710381" y="992429"/>
                </a:lnTo>
                <a:lnTo>
                  <a:pt x="0" y="99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58" t="-162153" r="-20705" b="-17043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48918" y="797705"/>
            <a:ext cx="6710382" cy="992429"/>
          </a:xfrm>
          <a:custGeom>
            <a:avLst/>
            <a:gdLst/>
            <a:ahLst/>
            <a:cxnLst/>
            <a:rect l="l" t="t" r="r" b="b"/>
            <a:pathLst>
              <a:path w="6710382" h="992429">
                <a:moveTo>
                  <a:pt x="0" y="0"/>
                </a:moveTo>
                <a:lnTo>
                  <a:pt x="6710382" y="0"/>
                </a:lnTo>
                <a:lnTo>
                  <a:pt x="6710382" y="992429"/>
                </a:lnTo>
                <a:lnTo>
                  <a:pt x="0" y="99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58" t="-247298" r="-20705" b="-8529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56576" y="5143500"/>
            <a:ext cx="6106632" cy="2952260"/>
          </a:xfrm>
          <a:custGeom>
            <a:avLst/>
            <a:gdLst/>
            <a:ahLst/>
            <a:cxnLst/>
            <a:rect l="l" t="t" r="r" b="b"/>
            <a:pathLst>
              <a:path w="6106632" h="2952260">
                <a:moveTo>
                  <a:pt x="0" y="0"/>
                </a:moveTo>
                <a:lnTo>
                  <a:pt x="6106632" y="0"/>
                </a:lnTo>
                <a:lnTo>
                  <a:pt x="6106632" y="2952260"/>
                </a:lnTo>
                <a:lnTo>
                  <a:pt x="0" y="2952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84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30679" y="4725712"/>
            <a:ext cx="7146860" cy="3787836"/>
          </a:xfrm>
          <a:custGeom>
            <a:avLst/>
            <a:gdLst/>
            <a:ahLst/>
            <a:cxnLst/>
            <a:rect l="l" t="t" r="r" b="b"/>
            <a:pathLst>
              <a:path w="7146860" h="3787836">
                <a:moveTo>
                  <a:pt x="0" y="0"/>
                </a:moveTo>
                <a:lnTo>
                  <a:pt x="7146860" y="0"/>
                </a:lnTo>
                <a:lnTo>
                  <a:pt x="7146860" y="3787836"/>
                </a:lnTo>
                <a:lnTo>
                  <a:pt x="0" y="3787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3794" y="2514956"/>
            <a:ext cx="635219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Amacı mevcut stoktan daha fazla ürün istenmesi durumunu yönetmek.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76968" y="2526233"/>
            <a:ext cx="7082332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Amacı negatif fiyat veya boş isim gibi geçersiz veri girişlerini önlemek.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6755" y="271714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582" y="1908550"/>
            <a:ext cx="6453726" cy="6469900"/>
          </a:xfrm>
          <a:custGeom>
            <a:avLst/>
            <a:gdLst/>
            <a:ahLst/>
            <a:cxnLst/>
            <a:rect l="l" t="t" r="r" b="b"/>
            <a:pathLst>
              <a:path w="6453726" h="6469900">
                <a:moveTo>
                  <a:pt x="0" y="0"/>
                </a:moveTo>
                <a:lnTo>
                  <a:pt x="6453725" y="0"/>
                </a:lnTo>
                <a:lnTo>
                  <a:pt x="6453725" y="6469900"/>
                </a:lnTo>
                <a:lnTo>
                  <a:pt x="0" y="646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18394" y="3070004"/>
            <a:ext cx="6349054" cy="137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170424067 - İdil ŞEN</a:t>
            </a:r>
          </a:p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171424013   - İbrahim Erdem TOPÇU</a:t>
            </a:r>
          </a:p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170424526 - Ali Talha YURTSEVEN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18394" y="5912655"/>
            <a:ext cx="7444901" cy="141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HAZIRLAYANLAR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9211" y="23923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92198" y="2572752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0" y="0"/>
                </a:moveTo>
                <a:lnTo>
                  <a:pt x="11356720" y="0"/>
                </a:lnTo>
                <a:lnTo>
                  <a:pt x="11356720" y="5141496"/>
                </a:lnTo>
                <a:lnTo>
                  <a:pt x="0" y="5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023478" y="2572752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11356720" y="0"/>
                </a:moveTo>
                <a:lnTo>
                  <a:pt x="0" y="0"/>
                </a:lnTo>
                <a:lnTo>
                  <a:pt x="0" y="5141496"/>
                </a:lnTo>
                <a:lnTo>
                  <a:pt x="11356720" y="5141496"/>
                </a:lnTo>
                <a:lnTo>
                  <a:pt x="1135672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91895" y="3721630"/>
            <a:ext cx="12463166" cy="255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05"/>
              </a:lnSpc>
            </a:pPr>
            <a:r>
              <a:rPr lang="en-US" sz="1493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TEŞEKKÜR EDERİZ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59069" y="163541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02910" y="1069627"/>
            <a:ext cx="9353441" cy="6757861"/>
          </a:xfrm>
          <a:custGeom>
            <a:avLst/>
            <a:gdLst/>
            <a:ahLst/>
            <a:cxnLst/>
            <a:rect l="l" t="t" r="r" b="b"/>
            <a:pathLst>
              <a:path w="9353441" h="6757861">
                <a:moveTo>
                  <a:pt x="0" y="0"/>
                </a:moveTo>
                <a:lnTo>
                  <a:pt x="9353442" y="0"/>
                </a:lnTo>
                <a:lnTo>
                  <a:pt x="9353442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54384">
            <a:off x="7762892" y="6716758"/>
            <a:ext cx="5491802" cy="6646029"/>
          </a:xfrm>
          <a:custGeom>
            <a:avLst/>
            <a:gdLst/>
            <a:ahLst/>
            <a:cxnLst/>
            <a:rect l="l" t="t" r="r" b="b"/>
            <a:pathLst>
              <a:path w="5491802" h="6646029">
                <a:moveTo>
                  <a:pt x="0" y="0"/>
                </a:moveTo>
                <a:lnTo>
                  <a:pt x="5491802" y="0"/>
                </a:lnTo>
                <a:lnTo>
                  <a:pt x="5491802" y="6646029"/>
                </a:lnTo>
                <a:lnTo>
                  <a:pt x="0" y="6646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680763" y="-4665035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03094" y="1702085"/>
            <a:ext cx="6695808" cy="141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SUNUM İÇERİĞİ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3094" y="4187331"/>
            <a:ext cx="7602630" cy="2286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36" lvl="1" indent="-279218" algn="l">
              <a:lnSpc>
                <a:spcPts val="3621"/>
              </a:lnSpc>
              <a:buAutoNum type="arabicPeriod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 Detayları</a:t>
            </a:r>
          </a:p>
          <a:p>
            <a:pPr marL="558436" lvl="1" indent="-279218" algn="l">
              <a:lnSpc>
                <a:spcPts val="3621"/>
              </a:lnSpc>
              <a:buAutoNum type="arabicPeriod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Arayüz Tanıtımı </a:t>
            </a:r>
          </a:p>
          <a:p>
            <a:pPr marL="558436" lvl="1" indent="-279218" algn="l">
              <a:lnSpc>
                <a:spcPts val="3621"/>
              </a:lnSpc>
              <a:buAutoNum type="arabicPeriod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Kullanılan Teknolojiler ve Proje Mimarisi</a:t>
            </a:r>
          </a:p>
          <a:p>
            <a:pPr marL="558436" lvl="1" indent="-279218" algn="l">
              <a:lnSpc>
                <a:spcPts val="3621"/>
              </a:lnSpc>
              <a:buAutoNum type="arabicPeriod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UML Diyagramları ve OOP Temelleri</a:t>
            </a:r>
          </a:p>
          <a:p>
            <a:pPr marL="558436" lvl="1" indent="-279218" algn="l">
              <a:lnSpc>
                <a:spcPts val="3621"/>
              </a:lnSpc>
              <a:buAutoNum type="arabicPeriod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Hata Yönetimi ve Özel Exception Sınıfları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39733" y="23923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38189">
            <a:off x="829233" y="4098594"/>
            <a:ext cx="21316171" cy="7274224"/>
          </a:xfrm>
          <a:custGeom>
            <a:avLst/>
            <a:gdLst/>
            <a:ahLst/>
            <a:cxnLst/>
            <a:rect l="l" t="t" r="r" b="b"/>
            <a:pathLst>
              <a:path w="21316171" h="7274224">
                <a:moveTo>
                  <a:pt x="0" y="0"/>
                </a:moveTo>
                <a:lnTo>
                  <a:pt x="21316171" y="0"/>
                </a:lnTo>
                <a:lnTo>
                  <a:pt x="21316171" y="7274225"/>
                </a:lnTo>
                <a:lnTo>
                  <a:pt x="0" y="7274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33710">
            <a:off x="-843260" y="-2746088"/>
            <a:ext cx="8225491" cy="8229600"/>
          </a:xfrm>
          <a:custGeom>
            <a:avLst/>
            <a:gdLst/>
            <a:ahLst/>
            <a:cxnLst/>
            <a:rect l="l" t="t" r="r" b="b"/>
            <a:pathLst>
              <a:path w="8225491" h="8229600">
                <a:moveTo>
                  <a:pt x="0" y="0"/>
                </a:moveTo>
                <a:lnTo>
                  <a:pt x="8225492" y="0"/>
                </a:lnTo>
                <a:lnTo>
                  <a:pt x="82254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7239" y="1775049"/>
            <a:ext cx="10166117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01706" lvl="1" indent="-1050853" algn="ctr">
              <a:lnSpc>
                <a:spcPts val="11000"/>
              </a:lnSpc>
              <a:buAutoNum type="arabicPeriod"/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 DETAYLARI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113" y="5076825"/>
            <a:ext cx="14034710" cy="182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Projenin Amacı: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Stok takibini kolaylaştıran kullanıcı dostu bir uygulama tasarlamak.</a:t>
            </a:r>
          </a:p>
          <a:p>
            <a:pPr algn="l">
              <a:lnSpc>
                <a:spcPts val="3621"/>
              </a:lnSpc>
            </a:pPr>
            <a:r>
              <a:rPr lang="en-US" sz="25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Projenin İşlevselliği: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Stok ekleme, güncelleme, silme ve güvenli satın alma süreçleri.</a:t>
            </a:r>
          </a:p>
          <a:p>
            <a:pPr algn="l">
              <a:lnSpc>
                <a:spcPts val="3621"/>
              </a:lnSpc>
            </a:pPr>
            <a:r>
              <a:rPr lang="en-US" sz="25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Veri Güvenliği: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Kullanıcı rolleri, giriş kontrolleri ve işlem log kayıtları.</a:t>
            </a:r>
          </a:p>
          <a:p>
            <a:pPr algn="l">
              <a:lnSpc>
                <a:spcPts val="3621"/>
              </a:lnSpc>
            </a:pPr>
            <a:r>
              <a:rPr lang="en-US" sz="25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Kalıcılık: </a:t>
            </a: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Jackson kütüphanesi ile sağlanan JSON tabanlı veri saklama çözümü.</a:t>
            </a:r>
            <a:r>
              <a:rPr lang="en-US" sz="258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39733" y="23923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25586" y="4520379"/>
            <a:ext cx="8708571" cy="8229600"/>
          </a:xfrm>
          <a:custGeom>
            <a:avLst/>
            <a:gdLst/>
            <a:ahLst/>
            <a:cxnLst/>
            <a:rect l="l" t="t" r="r" b="b"/>
            <a:pathLst>
              <a:path w="8708571" h="8229600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64040" y="-1258050"/>
            <a:ext cx="9353441" cy="6757861"/>
          </a:xfrm>
          <a:custGeom>
            <a:avLst/>
            <a:gdLst/>
            <a:ahLst/>
            <a:cxnLst/>
            <a:rect l="l" t="t" r="r" b="b"/>
            <a:pathLst>
              <a:path w="9353441" h="6757861">
                <a:moveTo>
                  <a:pt x="0" y="0"/>
                </a:moveTo>
                <a:lnTo>
                  <a:pt x="9353442" y="0"/>
                </a:lnTo>
                <a:lnTo>
                  <a:pt x="9353442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9432" y="2723458"/>
            <a:ext cx="8727961" cy="5552707"/>
          </a:xfrm>
          <a:custGeom>
            <a:avLst/>
            <a:gdLst/>
            <a:ahLst/>
            <a:cxnLst/>
            <a:rect l="l" t="t" r="r" b="b"/>
            <a:pathLst>
              <a:path w="8727961" h="5552707">
                <a:moveTo>
                  <a:pt x="0" y="0"/>
                </a:moveTo>
                <a:lnTo>
                  <a:pt x="8727961" y="0"/>
                </a:lnTo>
                <a:lnTo>
                  <a:pt x="8727961" y="5552706"/>
                </a:lnTo>
                <a:lnTo>
                  <a:pt x="0" y="5552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52321" y="4495061"/>
            <a:ext cx="8775829" cy="5552707"/>
          </a:xfrm>
          <a:custGeom>
            <a:avLst/>
            <a:gdLst/>
            <a:ahLst/>
            <a:cxnLst/>
            <a:rect l="l" t="t" r="r" b="b"/>
            <a:pathLst>
              <a:path w="8775829" h="5552707">
                <a:moveTo>
                  <a:pt x="0" y="0"/>
                </a:moveTo>
                <a:lnTo>
                  <a:pt x="8775830" y="0"/>
                </a:lnTo>
                <a:lnTo>
                  <a:pt x="8775830" y="5552706"/>
                </a:lnTo>
                <a:lnTo>
                  <a:pt x="0" y="5552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430449" y="526668"/>
            <a:ext cx="9782770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01706" lvl="1" indent="-1050853" algn="ctr">
              <a:lnSpc>
                <a:spcPts val="11000"/>
              </a:lnSpc>
              <a:buAutoNum type="arabicPeriod"/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ARAYÜZ TANITIMI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4617" y="8530404"/>
            <a:ext cx="494273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Admin Paneli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02215" y="2984772"/>
            <a:ext cx="589210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Kullanıcı Paneli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8180" y="3031218"/>
            <a:ext cx="6047256" cy="6047256"/>
          </a:xfrm>
          <a:custGeom>
            <a:avLst/>
            <a:gdLst/>
            <a:ahLst/>
            <a:cxnLst/>
            <a:rect l="l" t="t" r="r" b="b"/>
            <a:pathLst>
              <a:path w="6047256" h="6047256">
                <a:moveTo>
                  <a:pt x="0" y="0"/>
                </a:moveTo>
                <a:lnTo>
                  <a:pt x="6047256" y="0"/>
                </a:lnTo>
                <a:lnTo>
                  <a:pt x="6047256" y="6047256"/>
                </a:lnTo>
                <a:lnTo>
                  <a:pt x="0" y="6047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12564" y="3031218"/>
            <a:ext cx="6047256" cy="6047256"/>
          </a:xfrm>
          <a:custGeom>
            <a:avLst/>
            <a:gdLst/>
            <a:ahLst/>
            <a:cxnLst/>
            <a:rect l="l" t="t" r="r" b="b"/>
            <a:pathLst>
              <a:path w="6047256" h="6047256">
                <a:moveTo>
                  <a:pt x="0" y="0"/>
                </a:moveTo>
                <a:lnTo>
                  <a:pt x="6047256" y="0"/>
                </a:lnTo>
                <a:lnTo>
                  <a:pt x="6047256" y="6047256"/>
                </a:lnTo>
                <a:lnTo>
                  <a:pt x="0" y="6047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68283" y="3031218"/>
            <a:ext cx="6047256" cy="6047256"/>
          </a:xfrm>
          <a:custGeom>
            <a:avLst/>
            <a:gdLst/>
            <a:ahLst/>
            <a:cxnLst/>
            <a:rect l="l" t="t" r="r" b="b"/>
            <a:pathLst>
              <a:path w="6047256" h="6047256">
                <a:moveTo>
                  <a:pt x="0" y="0"/>
                </a:moveTo>
                <a:lnTo>
                  <a:pt x="6047256" y="0"/>
                </a:lnTo>
                <a:lnTo>
                  <a:pt x="6047256" y="6047256"/>
                </a:lnTo>
                <a:lnTo>
                  <a:pt x="0" y="6047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33710">
            <a:off x="8533598" y="6253627"/>
            <a:ext cx="8225491" cy="8229600"/>
          </a:xfrm>
          <a:custGeom>
            <a:avLst/>
            <a:gdLst/>
            <a:ahLst/>
            <a:cxnLst/>
            <a:rect l="l" t="t" r="r" b="b"/>
            <a:pathLst>
              <a:path w="8225491" h="8229600">
                <a:moveTo>
                  <a:pt x="0" y="0"/>
                </a:moveTo>
                <a:lnTo>
                  <a:pt x="8225491" y="0"/>
                </a:lnTo>
                <a:lnTo>
                  <a:pt x="8225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33710">
            <a:off x="1334693" y="-5035847"/>
            <a:ext cx="8225491" cy="8229600"/>
          </a:xfrm>
          <a:custGeom>
            <a:avLst/>
            <a:gdLst/>
            <a:ahLst/>
            <a:cxnLst/>
            <a:rect l="l" t="t" r="r" b="b"/>
            <a:pathLst>
              <a:path w="8225491" h="8229600">
                <a:moveTo>
                  <a:pt x="0" y="0"/>
                </a:moveTo>
                <a:lnTo>
                  <a:pt x="8225491" y="0"/>
                </a:lnTo>
                <a:lnTo>
                  <a:pt x="8225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91183" y="3284601"/>
            <a:ext cx="5814774" cy="3717799"/>
          </a:xfrm>
          <a:custGeom>
            <a:avLst/>
            <a:gdLst/>
            <a:ahLst/>
            <a:cxnLst/>
            <a:rect l="l" t="t" r="r" b="b"/>
            <a:pathLst>
              <a:path w="5814774" h="3717799">
                <a:moveTo>
                  <a:pt x="0" y="0"/>
                </a:moveTo>
                <a:lnTo>
                  <a:pt x="5814774" y="0"/>
                </a:lnTo>
                <a:lnTo>
                  <a:pt x="5814774" y="3717798"/>
                </a:lnTo>
                <a:lnTo>
                  <a:pt x="0" y="3717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8429" b="-3623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06259" y="2513839"/>
            <a:ext cx="10680169" cy="6564635"/>
          </a:xfrm>
          <a:custGeom>
            <a:avLst/>
            <a:gdLst/>
            <a:ahLst/>
            <a:cxnLst/>
            <a:rect l="l" t="t" r="r" b="b"/>
            <a:pathLst>
              <a:path w="10680169" h="6564635">
                <a:moveTo>
                  <a:pt x="0" y="0"/>
                </a:moveTo>
                <a:lnTo>
                  <a:pt x="10680169" y="0"/>
                </a:lnTo>
                <a:lnTo>
                  <a:pt x="10680169" y="6564635"/>
                </a:lnTo>
                <a:lnTo>
                  <a:pt x="0" y="65646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5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1183" y="7327522"/>
            <a:ext cx="581477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Giriş Ekranı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38957" y="923925"/>
            <a:ext cx="581477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Log Kayıt Alanı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2859" y="23923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39892" y="5076825"/>
            <a:ext cx="7595507" cy="280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Programlama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Dili:        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 17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Arayüz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Teknolojisi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JavaFX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Veri </a:t>
            </a: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Yönetimi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JSON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Harici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Kütüphane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       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Jackson </a:t>
            </a:r>
            <a:r>
              <a:rPr lang="en-US" sz="258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Databind</a:t>
            </a:r>
            <a:endParaRPr lang="en-US" sz="258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Yönetimi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Apache Maven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Geliştirme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Ortamı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IntelliJ IDEA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09846" y="507672"/>
            <a:ext cx="14349454" cy="280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01706" lvl="1" indent="-1050853" algn="ctr">
              <a:lnSpc>
                <a:spcPts val="11000"/>
              </a:lnSpc>
              <a:buAutoNum type="arabicPeriod"/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KULLANILAN TEKNOLOJILER VE PROJE MIMARISI</a:t>
            </a:r>
          </a:p>
        </p:txBody>
      </p:sp>
      <p:sp>
        <p:nvSpPr>
          <p:cNvPr id="6" name="Freeform 6"/>
          <p:cNvSpPr/>
          <p:nvPr/>
        </p:nvSpPr>
        <p:spPr>
          <a:xfrm>
            <a:off x="324337" y="1874917"/>
            <a:ext cx="6079564" cy="6537165"/>
          </a:xfrm>
          <a:custGeom>
            <a:avLst/>
            <a:gdLst/>
            <a:ahLst/>
            <a:cxnLst/>
            <a:rect l="l" t="t" r="r" b="b"/>
            <a:pathLst>
              <a:path w="6079564" h="6537165">
                <a:moveTo>
                  <a:pt x="0" y="0"/>
                </a:moveTo>
                <a:lnTo>
                  <a:pt x="6079564" y="0"/>
                </a:lnTo>
                <a:lnTo>
                  <a:pt x="6079564" y="6537166"/>
                </a:lnTo>
                <a:lnTo>
                  <a:pt x="0" y="6537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5957" y="645457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6" y="0"/>
                </a:lnTo>
                <a:lnTo>
                  <a:pt x="8996086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110986">
            <a:off x="-4233882" y="1468450"/>
            <a:ext cx="9353441" cy="6757861"/>
          </a:xfrm>
          <a:custGeom>
            <a:avLst/>
            <a:gdLst/>
            <a:ahLst/>
            <a:cxnLst/>
            <a:rect l="l" t="t" r="r" b="b"/>
            <a:pathLst>
              <a:path w="9353441" h="6757861">
                <a:moveTo>
                  <a:pt x="0" y="0"/>
                </a:moveTo>
                <a:lnTo>
                  <a:pt x="9353441" y="0"/>
                </a:lnTo>
                <a:lnTo>
                  <a:pt x="9353441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338965">
            <a:off x="15100575" y="1083757"/>
            <a:ext cx="7114506" cy="8609781"/>
          </a:xfrm>
          <a:custGeom>
            <a:avLst/>
            <a:gdLst/>
            <a:ahLst/>
            <a:cxnLst/>
            <a:rect l="l" t="t" r="r" b="b"/>
            <a:pathLst>
              <a:path w="7114506" h="8609781">
                <a:moveTo>
                  <a:pt x="0" y="0"/>
                </a:moveTo>
                <a:lnTo>
                  <a:pt x="7114506" y="0"/>
                </a:lnTo>
                <a:lnTo>
                  <a:pt x="7114506" y="8609782"/>
                </a:lnTo>
                <a:lnTo>
                  <a:pt x="0" y="8609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96057" y="1362748"/>
            <a:ext cx="8895887" cy="7561504"/>
          </a:xfrm>
          <a:custGeom>
            <a:avLst/>
            <a:gdLst/>
            <a:ahLst/>
            <a:cxnLst/>
            <a:rect l="l" t="t" r="r" b="b"/>
            <a:pathLst>
              <a:path w="8895887" h="7561504">
                <a:moveTo>
                  <a:pt x="0" y="0"/>
                </a:moveTo>
                <a:lnTo>
                  <a:pt x="8895886" y="0"/>
                </a:lnTo>
                <a:lnTo>
                  <a:pt x="8895886" y="7561504"/>
                </a:lnTo>
                <a:lnTo>
                  <a:pt x="0" y="7561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66479" y="645457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92198" y="8344438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0" y="0"/>
                </a:moveTo>
                <a:lnTo>
                  <a:pt x="11356720" y="0"/>
                </a:lnTo>
                <a:lnTo>
                  <a:pt x="11356720" y="5141496"/>
                </a:lnTo>
                <a:lnTo>
                  <a:pt x="0" y="5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023478" y="8344438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11356720" y="0"/>
                </a:moveTo>
                <a:lnTo>
                  <a:pt x="0" y="0"/>
                </a:lnTo>
                <a:lnTo>
                  <a:pt x="0" y="5141496"/>
                </a:lnTo>
                <a:lnTo>
                  <a:pt x="11356720" y="5141496"/>
                </a:lnTo>
                <a:lnTo>
                  <a:pt x="1135672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212719" y="-2570748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0" y="0"/>
                </a:moveTo>
                <a:lnTo>
                  <a:pt x="11356719" y="0"/>
                </a:lnTo>
                <a:lnTo>
                  <a:pt x="11356719" y="5141496"/>
                </a:lnTo>
                <a:lnTo>
                  <a:pt x="0" y="5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8902957" y="-2570748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11356719" y="0"/>
                </a:moveTo>
                <a:lnTo>
                  <a:pt x="0" y="0"/>
                </a:lnTo>
                <a:lnTo>
                  <a:pt x="0" y="5141496"/>
                </a:lnTo>
                <a:lnTo>
                  <a:pt x="11356719" y="5141496"/>
                </a:lnTo>
                <a:lnTo>
                  <a:pt x="11356719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76458" y="3030826"/>
            <a:ext cx="10708954" cy="7130166"/>
          </a:xfrm>
          <a:custGeom>
            <a:avLst/>
            <a:gdLst/>
            <a:ahLst/>
            <a:cxnLst/>
            <a:rect l="l" t="t" r="r" b="b"/>
            <a:pathLst>
              <a:path w="10708954" h="7130166">
                <a:moveTo>
                  <a:pt x="0" y="0"/>
                </a:moveTo>
                <a:lnTo>
                  <a:pt x="10708954" y="0"/>
                </a:lnTo>
                <a:lnTo>
                  <a:pt x="10708954" y="7130166"/>
                </a:lnTo>
                <a:lnTo>
                  <a:pt x="0" y="71301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004" r="-6239" b="-409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2464" y="389702"/>
            <a:ext cx="11551121" cy="280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01706" lvl="1" indent="-1050853" algn="ctr">
              <a:lnSpc>
                <a:spcPts val="11000"/>
              </a:lnSpc>
              <a:buAutoNum type="arabicPeriod"/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UML DİYAGRAMLARI VE OOP TEMELLERİ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278125" y="-2868746"/>
            <a:ext cx="9353441" cy="6757861"/>
          </a:xfrm>
          <a:custGeom>
            <a:avLst/>
            <a:gdLst/>
            <a:ahLst/>
            <a:cxnLst/>
            <a:rect l="l" t="t" r="r" b="b"/>
            <a:pathLst>
              <a:path w="9353441" h="6757861">
                <a:moveTo>
                  <a:pt x="0" y="0"/>
                </a:moveTo>
                <a:lnTo>
                  <a:pt x="9353441" y="0"/>
                </a:lnTo>
                <a:lnTo>
                  <a:pt x="9353441" y="6757862"/>
                </a:lnTo>
                <a:lnTo>
                  <a:pt x="0" y="6757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46260" y="7209048"/>
            <a:ext cx="9353441" cy="6757861"/>
          </a:xfrm>
          <a:custGeom>
            <a:avLst/>
            <a:gdLst/>
            <a:ahLst/>
            <a:cxnLst/>
            <a:rect l="l" t="t" r="r" b="b"/>
            <a:pathLst>
              <a:path w="9353441" h="6757861">
                <a:moveTo>
                  <a:pt x="0" y="0"/>
                </a:moveTo>
                <a:lnTo>
                  <a:pt x="9353442" y="0"/>
                </a:lnTo>
                <a:lnTo>
                  <a:pt x="9353442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74046" y="1273723"/>
            <a:ext cx="4139908" cy="475934"/>
          </a:xfrm>
          <a:custGeom>
            <a:avLst/>
            <a:gdLst/>
            <a:ahLst/>
            <a:cxnLst/>
            <a:rect l="l" t="t" r="r" b="b"/>
            <a:pathLst>
              <a:path w="4139908" h="475934">
                <a:moveTo>
                  <a:pt x="0" y="0"/>
                </a:moveTo>
                <a:lnTo>
                  <a:pt x="4139908" y="0"/>
                </a:lnTo>
                <a:lnTo>
                  <a:pt x="4139908" y="475934"/>
                </a:lnTo>
                <a:lnTo>
                  <a:pt x="0" y="475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061" b="-3529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74902" y="5365380"/>
            <a:ext cx="3424059" cy="3619576"/>
          </a:xfrm>
          <a:custGeom>
            <a:avLst/>
            <a:gdLst/>
            <a:ahLst/>
            <a:cxnLst/>
            <a:rect l="l" t="t" r="r" b="b"/>
            <a:pathLst>
              <a:path w="3424059" h="3619576">
                <a:moveTo>
                  <a:pt x="0" y="0"/>
                </a:moveTo>
                <a:lnTo>
                  <a:pt x="3424058" y="0"/>
                </a:lnTo>
                <a:lnTo>
                  <a:pt x="3424058" y="3619576"/>
                </a:lnTo>
                <a:lnTo>
                  <a:pt x="0" y="3619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01" t="-9853" r="-3401" b="-884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81261" y="5365380"/>
            <a:ext cx="3294350" cy="2610601"/>
          </a:xfrm>
          <a:custGeom>
            <a:avLst/>
            <a:gdLst/>
            <a:ahLst/>
            <a:cxnLst/>
            <a:rect l="l" t="t" r="r" b="b"/>
            <a:pathLst>
              <a:path w="3294350" h="2610601">
                <a:moveTo>
                  <a:pt x="0" y="0"/>
                </a:moveTo>
                <a:lnTo>
                  <a:pt x="3294350" y="0"/>
                </a:lnTo>
                <a:lnTo>
                  <a:pt x="3294350" y="2610601"/>
                </a:lnTo>
                <a:lnTo>
                  <a:pt x="0" y="2610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46" t="-7552" r="-10953" b="-1045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86173" y="8984956"/>
            <a:ext cx="2948079" cy="1016861"/>
          </a:xfrm>
          <a:custGeom>
            <a:avLst/>
            <a:gdLst/>
            <a:ahLst/>
            <a:cxnLst/>
            <a:rect l="l" t="t" r="r" b="b"/>
            <a:pathLst>
              <a:path w="2948079" h="1016861">
                <a:moveTo>
                  <a:pt x="0" y="0"/>
                </a:moveTo>
                <a:lnTo>
                  <a:pt x="2948079" y="0"/>
                </a:lnTo>
                <a:lnTo>
                  <a:pt x="2948079" y="1016861"/>
                </a:lnTo>
                <a:lnTo>
                  <a:pt x="0" y="1016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86" t="-36313" r="-10833" b="-3510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74902" y="4508500"/>
            <a:ext cx="2853714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Kapsülleme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53840" y="405410"/>
            <a:ext cx="298032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Soyutlama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1261" y="4508500"/>
            <a:ext cx="2853714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Miras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92456" y="8172203"/>
            <a:ext cx="3471361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Çok</a:t>
            </a:r>
            <a:r>
              <a:rPr lang="en-US" sz="35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Biçimlilik</a:t>
            </a:r>
            <a:endParaRPr lang="en-US" sz="35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113626" y="978526"/>
            <a:ext cx="8218052" cy="8218052"/>
            <a:chOff x="0" y="0"/>
            <a:chExt cx="10957402" cy="109574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57402" cy="10957402"/>
            </a:xfrm>
            <a:custGeom>
              <a:avLst/>
              <a:gdLst/>
              <a:ahLst/>
              <a:cxnLst/>
              <a:rect l="l" t="t" r="r" b="b"/>
              <a:pathLst>
                <a:path w="10957402" h="10957402">
                  <a:moveTo>
                    <a:pt x="0" y="0"/>
                  </a:moveTo>
                  <a:lnTo>
                    <a:pt x="10957402" y="0"/>
                  </a:lnTo>
                  <a:lnTo>
                    <a:pt x="10957402" y="10957402"/>
                  </a:lnTo>
                  <a:lnTo>
                    <a:pt x="0" y="10957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tr-TR" dirty="0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550955" y="1420957"/>
              <a:ext cx="7672932" cy="767293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6274" tIns="36274" rIns="36274" bIns="3627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5199670" y="1199678"/>
              <a:ext cx="442557" cy="44255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6274" tIns="36274" rIns="36274" bIns="3627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363204" y="5036144"/>
              <a:ext cx="442557" cy="44255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6274" tIns="36274" rIns="36274" bIns="3627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9038267" y="5036144"/>
              <a:ext cx="442557" cy="442557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6274" tIns="36274" rIns="36274" bIns="3627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199670" y="8869472"/>
              <a:ext cx="442557" cy="44255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6274" tIns="36274" rIns="36274" bIns="3627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2769200" y="3773402"/>
              <a:ext cx="4539644" cy="30728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17758"/>
                </a:lnSpc>
              </a:pPr>
              <a:r>
                <a:rPr lang="en-US" sz="15715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OOP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200</Words>
  <Application>Microsoft Macintosh PowerPoint</Application>
  <PresentationFormat>Özel</PresentationFormat>
  <Paragraphs>41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23" baseType="lpstr">
      <vt:lpstr>Poppins</vt:lpstr>
      <vt:lpstr>DejaVu Serif Bold</vt:lpstr>
      <vt:lpstr>Poppins Medium</vt:lpstr>
      <vt:lpstr>Arial</vt:lpstr>
      <vt:lpstr>Abril Fatface</vt:lpstr>
      <vt:lpstr>Calibri</vt:lpstr>
      <vt:lpstr>Poppins Bold</vt:lpstr>
      <vt:lpstr>Anton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Dark Blue Futuristic Tech Company Presentation</dc:title>
  <cp:lastModifiedBy>Microsoft Office User</cp:lastModifiedBy>
  <cp:revision>2</cp:revision>
  <dcterms:created xsi:type="dcterms:W3CDTF">2006-08-16T00:00:00Z</dcterms:created>
  <dcterms:modified xsi:type="dcterms:W3CDTF">2025-12-20T14:40:43Z</dcterms:modified>
  <dc:identifier>DAG8C0IT3k4</dc:identifier>
</cp:coreProperties>
</file>